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6"/>
  </p:notesMasterIdLst>
  <p:sldIdLst>
    <p:sldId id="415" r:id="rId2"/>
    <p:sldId id="411" r:id="rId3"/>
    <p:sldId id="334" r:id="rId4"/>
    <p:sldId id="414" r:id="rId5"/>
    <p:sldId id="413" r:id="rId6"/>
    <p:sldId id="305" r:id="rId7"/>
    <p:sldId id="263" r:id="rId8"/>
    <p:sldId id="264" r:id="rId9"/>
    <p:sldId id="331" r:id="rId10"/>
    <p:sldId id="341" r:id="rId11"/>
    <p:sldId id="392" r:id="rId12"/>
    <p:sldId id="393" r:id="rId13"/>
    <p:sldId id="349" r:id="rId14"/>
    <p:sldId id="397" r:id="rId15"/>
    <p:sldId id="357" r:id="rId16"/>
    <p:sldId id="399" r:id="rId17"/>
    <p:sldId id="400" r:id="rId18"/>
    <p:sldId id="375" r:id="rId19"/>
    <p:sldId id="360" r:id="rId20"/>
    <p:sldId id="376" r:id="rId21"/>
    <p:sldId id="404" r:id="rId22"/>
    <p:sldId id="403" r:id="rId23"/>
    <p:sldId id="402" r:id="rId24"/>
    <p:sldId id="405" r:id="rId25"/>
    <p:sldId id="406" r:id="rId26"/>
    <p:sldId id="409" r:id="rId27"/>
    <p:sldId id="408" r:id="rId28"/>
    <p:sldId id="410" r:id="rId29"/>
    <p:sldId id="416" r:id="rId30"/>
    <p:sldId id="391" r:id="rId31"/>
    <p:sldId id="386" r:id="rId32"/>
    <p:sldId id="388" r:id="rId33"/>
    <p:sldId id="389" r:id="rId34"/>
    <p:sldId id="390" r:id="rId3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2"/>
    <p:restoredTop sz="94609"/>
  </p:normalViewPr>
  <p:slideViewPr>
    <p:cSldViewPr snapToGrid="0">
      <p:cViewPr varScale="1">
        <p:scale>
          <a:sx n="196" d="100"/>
          <a:sy n="196" d="100"/>
        </p:scale>
        <p:origin x="488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D5AC5-6BD3-184D-8B21-37EFCF2ABAB3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C23666F-D47B-5840-A9AE-6ECAF2EE7A03}">
      <dgm:prSet phldrT="[Текст]"/>
      <dgm:spPr/>
      <dgm:t>
        <a:bodyPr/>
        <a:lstStyle/>
        <a:p>
          <a:r>
            <a:rPr lang="ru-RU" dirty="0"/>
            <a:t>Интерактивная библиотека с возможностью делать </a:t>
          </a:r>
          <a:r>
            <a:rPr lang="ru-RU" dirty="0" err="1"/>
            <a:t>дэшборды</a:t>
          </a:r>
          <a:r>
            <a:rPr lang="ru-RU" dirty="0"/>
            <a:t> через </a:t>
          </a:r>
          <a:r>
            <a:rPr lang="en-US" dirty="0"/>
            <a:t>Dash</a:t>
          </a:r>
          <a:endParaRPr lang="ru-RU" dirty="0"/>
        </a:p>
      </dgm:t>
    </dgm:pt>
    <dgm:pt modelId="{E822140C-2B32-4848-84C3-4E02603645E2}" type="parTrans" cxnId="{5069C919-2A35-AC48-93D8-3A5098DA6712}">
      <dgm:prSet/>
      <dgm:spPr/>
      <dgm:t>
        <a:bodyPr/>
        <a:lstStyle/>
        <a:p>
          <a:endParaRPr lang="ru-RU"/>
        </a:p>
      </dgm:t>
    </dgm:pt>
    <dgm:pt modelId="{6E60C6CF-4055-C846-8063-FAECB586FA1C}" type="sibTrans" cxnId="{5069C919-2A35-AC48-93D8-3A5098DA6712}">
      <dgm:prSet/>
      <dgm:spPr/>
      <dgm:t>
        <a:bodyPr/>
        <a:lstStyle/>
        <a:p>
          <a:endParaRPr lang="ru-RU"/>
        </a:p>
      </dgm:t>
    </dgm:pt>
    <dgm:pt modelId="{4656197C-5DDE-0B4A-9FC1-329A3178B938}">
      <dgm:prSet phldrT="[Текст]"/>
      <dgm:spPr/>
      <dgm:t>
        <a:bodyPr/>
        <a:lstStyle/>
        <a:p>
          <a:r>
            <a:rPr lang="ru-RU" dirty="0"/>
            <a:t>Ядро - </a:t>
          </a:r>
          <a:r>
            <a:rPr lang="en-US" dirty="0"/>
            <a:t>JS</a:t>
          </a:r>
          <a:endParaRPr lang="ru-RU" dirty="0"/>
        </a:p>
      </dgm:t>
    </dgm:pt>
    <dgm:pt modelId="{57BDA690-3996-3544-8615-814A7108CCD6}" type="parTrans" cxnId="{067AD743-CE11-2243-A601-B9222EE66238}">
      <dgm:prSet/>
      <dgm:spPr/>
      <dgm:t>
        <a:bodyPr/>
        <a:lstStyle/>
        <a:p>
          <a:endParaRPr lang="ru-RU"/>
        </a:p>
      </dgm:t>
    </dgm:pt>
    <dgm:pt modelId="{7DE6645A-4779-A045-BBE0-85AA3C8AE246}" type="sibTrans" cxnId="{067AD743-CE11-2243-A601-B9222EE66238}">
      <dgm:prSet/>
      <dgm:spPr/>
      <dgm:t>
        <a:bodyPr/>
        <a:lstStyle/>
        <a:p>
          <a:endParaRPr lang="ru-RU"/>
        </a:p>
      </dgm:t>
    </dgm:pt>
    <dgm:pt modelId="{BC72B126-5DC9-9445-B599-A2B7C0A67B55}">
      <dgm:prSet phldrT="[Текст]"/>
      <dgm:spPr/>
      <dgm:t>
        <a:bodyPr/>
        <a:lstStyle/>
        <a:p>
          <a:r>
            <a:rPr lang="ru-RU" dirty="0"/>
            <a:t>Все - </a:t>
          </a:r>
          <a:r>
            <a:rPr lang="en-US" dirty="0"/>
            <a:t>json</a:t>
          </a:r>
          <a:endParaRPr lang="ru-RU" dirty="0"/>
        </a:p>
      </dgm:t>
    </dgm:pt>
    <dgm:pt modelId="{76E470F5-7340-264C-B292-4660C813EDDE}" type="parTrans" cxnId="{9BF4A871-E06A-D04A-A5F8-7C89B072F538}">
      <dgm:prSet/>
      <dgm:spPr/>
      <dgm:t>
        <a:bodyPr/>
        <a:lstStyle/>
        <a:p>
          <a:endParaRPr lang="ru-RU"/>
        </a:p>
      </dgm:t>
    </dgm:pt>
    <dgm:pt modelId="{0C7FAF1E-1CB3-E448-9841-1F2B1001BE5F}" type="sibTrans" cxnId="{9BF4A871-E06A-D04A-A5F8-7C89B072F538}">
      <dgm:prSet/>
      <dgm:spPr/>
      <dgm:t>
        <a:bodyPr/>
        <a:lstStyle/>
        <a:p>
          <a:endParaRPr lang="ru-RU"/>
        </a:p>
      </dgm:t>
    </dgm:pt>
    <dgm:pt modelId="{70D3B126-A2AA-0B41-833A-EF232E54646A}" type="pres">
      <dgm:prSet presAssocID="{5DBD5AC5-6BD3-184D-8B21-37EFCF2ABAB3}" presName="linear" presStyleCnt="0">
        <dgm:presLayoutVars>
          <dgm:dir/>
          <dgm:animLvl val="lvl"/>
          <dgm:resizeHandles val="exact"/>
        </dgm:presLayoutVars>
      </dgm:prSet>
      <dgm:spPr/>
    </dgm:pt>
    <dgm:pt modelId="{FE34554E-B77E-8443-8BA2-3C452795003B}" type="pres">
      <dgm:prSet presAssocID="{4C23666F-D47B-5840-A9AE-6ECAF2EE7A03}" presName="parentLin" presStyleCnt="0"/>
      <dgm:spPr/>
    </dgm:pt>
    <dgm:pt modelId="{41C0A17C-0519-8147-BA9B-006CEC5944E6}" type="pres">
      <dgm:prSet presAssocID="{4C23666F-D47B-5840-A9AE-6ECAF2EE7A03}" presName="parentLeftMargin" presStyleLbl="node1" presStyleIdx="0" presStyleCnt="3"/>
      <dgm:spPr/>
    </dgm:pt>
    <dgm:pt modelId="{3668E482-1312-B746-BF45-F1F813EE0CB5}" type="pres">
      <dgm:prSet presAssocID="{4C23666F-D47B-5840-A9AE-6ECAF2EE7A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456EC9-BC58-B247-8E38-745B6B6CD00B}" type="pres">
      <dgm:prSet presAssocID="{4C23666F-D47B-5840-A9AE-6ECAF2EE7A03}" presName="negativeSpace" presStyleCnt="0"/>
      <dgm:spPr/>
    </dgm:pt>
    <dgm:pt modelId="{7F02A92B-4759-424F-9EEA-DFB9E6D38351}" type="pres">
      <dgm:prSet presAssocID="{4C23666F-D47B-5840-A9AE-6ECAF2EE7A03}" presName="childText" presStyleLbl="conFgAcc1" presStyleIdx="0" presStyleCnt="3">
        <dgm:presLayoutVars>
          <dgm:bulletEnabled val="1"/>
        </dgm:presLayoutVars>
      </dgm:prSet>
      <dgm:spPr/>
    </dgm:pt>
    <dgm:pt modelId="{8C0CACC2-F92B-674A-92A3-281F7BD7FEB5}" type="pres">
      <dgm:prSet presAssocID="{6E60C6CF-4055-C846-8063-FAECB586FA1C}" presName="spaceBetweenRectangles" presStyleCnt="0"/>
      <dgm:spPr/>
    </dgm:pt>
    <dgm:pt modelId="{59B34617-3D2B-1447-BD08-4E11B724554F}" type="pres">
      <dgm:prSet presAssocID="{4656197C-5DDE-0B4A-9FC1-329A3178B938}" presName="parentLin" presStyleCnt="0"/>
      <dgm:spPr/>
    </dgm:pt>
    <dgm:pt modelId="{5F19DEFA-BCCD-4F46-B368-5C78D8F6DEBD}" type="pres">
      <dgm:prSet presAssocID="{4656197C-5DDE-0B4A-9FC1-329A3178B938}" presName="parentLeftMargin" presStyleLbl="node1" presStyleIdx="0" presStyleCnt="3"/>
      <dgm:spPr/>
    </dgm:pt>
    <dgm:pt modelId="{44788372-AFAF-E742-9B05-F31D4A444DFA}" type="pres">
      <dgm:prSet presAssocID="{4656197C-5DDE-0B4A-9FC1-329A3178B9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45BCEC-97F8-5C4B-90A6-926D1184A7AF}" type="pres">
      <dgm:prSet presAssocID="{4656197C-5DDE-0B4A-9FC1-329A3178B938}" presName="negativeSpace" presStyleCnt="0"/>
      <dgm:spPr/>
    </dgm:pt>
    <dgm:pt modelId="{BF9990D6-069D-B74A-B7FD-9982FF7716E0}" type="pres">
      <dgm:prSet presAssocID="{4656197C-5DDE-0B4A-9FC1-329A3178B938}" presName="childText" presStyleLbl="conFgAcc1" presStyleIdx="1" presStyleCnt="3">
        <dgm:presLayoutVars>
          <dgm:bulletEnabled val="1"/>
        </dgm:presLayoutVars>
      </dgm:prSet>
      <dgm:spPr/>
    </dgm:pt>
    <dgm:pt modelId="{83DF645F-D56F-7143-8542-F9BF4B6D2CAC}" type="pres">
      <dgm:prSet presAssocID="{7DE6645A-4779-A045-BBE0-85AA3C8AE246}" presName="spaceBetweenRectangles" presStyleCnt="0"/>
      <dgm:spPr/>
    </dgm:pt>
    <dgm:pt modelId="{B21B2EAE-F4C5-AD46-A0E1-C7D51B3FCD0D}" type="pres">
      <dgm:prSet presAssocID="{BC72B126-5DC9-9445-B599-A2B7C0A67B55}" presName="parentLin" presStyleCnt="0"/>
      <dgm:spPr/>
    </dgm:pt>
    <dgm:pt modelId="{7D1D05DA-3EFE-8D4F-B0DF-BD0E2CA484CD}" type="pres">
      <dgm:prSet presAssocID="{BC72B126-5DC9-9445-B599-A2B7C0A67B55}" presName="parentLeftMargin" presStyleLbl="node1" presStyleIdx="1" presStyleCnt="3"/>
      <dgm:spPr/>
    </dgm:pt>
    <dgm:pt modelId="{85DD7097-E804-AB45-A0EC-BCA6BCB945C2}" type="pres">
      <dgm:prSet presAssocID="{BC72B126-5DC9-9445-B599-A2B7C0A6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C4F2CA-847C-524A-8F02-824992CFDB3C}" type="pres">
      <dgm:prSet presAssocID="{BC72B126-5DC9-9445-B599-A2B7C0A67B55}" presName="negativeSpace" presStyleCnt="0"/>
      <dgm:spPr/>
    </dgm:pt>
    <dgm:pt modelId="{CC0F274F-DFF7-3C4F-99E7-2EDF602D0DB3}" type="pres">
      <dgm:prSet presAssocID="{BC72B126-5DC9-9445-B599-A2B7C0A67B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C2B40D-3856-7643-830C-2835A9E835DE}" type="presOf" srcId="{5DBD5AC5-6BD3-184D-8B21-37EFCF2ABAB3}" destId="{70D3B126-A2AA-0B41-833A-EF232E54646A}" srcOrd="0" destOrd="0" presId="urn:microsoft.com/office/officeart/2005/8/layout/list1"/>
    <dgm:cxn modelId="{5069C919-2A35-AC48-93D8-3A5098DA6712}" srcId="{5DBD5AC5-6BD3-184D-8B21-37EFCF2ABAB3}" destId="{4C23666F-D47B-5840-A9AE-6ECAF2EE7A03}" srcOrd="0" destOrd="0" parTransId="{E822140C-2B32-4848-84C3-4E02603645E2}" sibTransId="{6E60C6CF-4055-C846-8063-FAECB586FA1C}"/>
    <dgm:cxn modelId="{067AD743-CE11-2243-A601-B9222EE66238}" srcId="{5DBD5AC5-6BD3-184D-8B21-37EFCF2ABAB3}" destId="{4656197C-5DDE-0B4A-9FC1-329A3178B938}" srcOrd="1" destOrd="0" parTransId="{57BDA690-3996-3544-8615-814A7108CCD6}" sibTransId="{7DE6645A-4779-A045-BBE0-85AA3C8AE246}"/>
    <dgm:cxn modelId="{704DDA67-D667-5643-BB6E-78AA8E080BED}" type="presOf" srcId="{4656197C-5DDE-0B4A-9FC1-329A3178B938}" destId="{44788372-AFAF-E742-9B05-F31D4A444DFA}" srcOrd="1" destOrd="0" presId="urn:microsoft.com/office/officeart/2005/8/layout/list1"/>
    <dgm:cxn modelId="{9BF4A871-E06A-D04A-A5F8-7C89B072F538}" srcId="{5DBD5AC5-6BD3-184D-8B21-37EFCF2ABAB3}" destId="{BC72B126-5DC9-9445-B599-A2B7C0A67B55}" srcOrd="2" destOrd="0" parTransId="{76E470F5-7340-264C-B292-4660C813EDDE}" sibTransId="{0C7FAF1E-1CB3-E448-9841-1F2B1001BE5F}"/>
    <dgm:cxn modelId="{B9B3DF9E-58A9-6F48-A4EA-21AA947D477F}" type="presOf" srcId="{4C23666F-D47B-5840-A9AE-6ECAF2EE7A03}" destId="{3668E482-1312-B746-BF45-F1F813EE0CB5}" srcOrd="1" destOrd="0" presId="urn:microsoft.com/office/officeart/2005/8/layout/list1"/>
    <dgm:cxn modelId="{6A6F99A9-9538-9B48-8D6D-CB7D9001815F}" type="presOf" srcId="{4656197C-5DDE-0B4A-9FC1-329A3178B938}" destId="{5F19DEFA-BCCD-4F46-B368-5C78D8F6DEBD}" srcOrd="0" destOrd="0" presId="urn:microsoft.com/office/officeart/2005/8/layout/list1"/>
    <dgm:cxn modelId="{107A07E2-EE78-5E45-8C21-FF29A554B952}" type="presOf" srcId="{4C23666F-D47B-5840-A9AE-6ECAF2EE7A03}" destId="{41C0A17C-0519-8147-BA9B-006CEC5944E6}" srcOrd="0" destOrd="0" presId="urn:microsoft.com/office/officeart/2005/8/layout/list1"/>
    <dgm:cxn modelId="{338000F1-1A66-194B-AD26-CF749A562B3D}" type="presOf" srcId="{BC72B126-5DC9-9445-B599-A2B7C0A67B55}" destId="{85DD7097-E804-AB45-A0EC-BCA6BCB945C2}" srcOrd="1" destOrd="0" presId="urn:microsoft.com/office/officeart/2005/8/layout/list1"/>
    <dgm:cxn modelId="{0605F2F2-F59E-E440-896F-EF4B6D412372}" type="presOf" srcId="{BC72B126-5DC9-9445-B599-A2B7C0A67B55}" destId="{7D1D05DA-3EFE-8D4F-B0DF-BD0E2CA484CD}" srcOrd="0" destOrd="0" presId="urn:microsoft.com/office/officeart/2005/8/layout/list1"/>
    <dgm:cxn modelId="{F5204AD0-4A22-C74E-ADA7-24F3CF80465B}" type="presParOf" srcId="{70D3B126-A2AA-0B41-833A-EF232E54646A}" destId="{FE34554E-B77E-8443-8BA2-3C452795003B}" srcOrd="0" destOrd="0" presId="urn:microsoft.com/office/officeart/2005/8/layout/list1"/>
    <dgm:cxn modelId="{0A9AC02E-F5C7-D14E-B452-F84449C704E5}" type="presParOf" srcId="{FE34554E-B77E-8443-8BA2-3C452795003B}" destId="{41C0A17C-0519-8147-BA9B-006CEC5944E6}" srcOrd="0" destOrd="0" presId="urn:microsoft.com/office/officeart/2005/8/layout/list1"/>
    <dgm:cxn modelId="{7E58E557-D4BA-E24F-9E72-150013598526}" type="presParOf" srcId="{FE34554E-B77E-8443-8BA2-3C452795003B}" destId="{3668E482-1312-B746-BF45-F1F813EE0CB5}" srcOrd="1" destOrd="0" presId="urn:microsoft.com/office/officeart/2005/8/layout/list1"/>
    <dgm:cxn modelId="{D1A552F2-2088-8242-A981-79D393C29D40}" type="presParOf" srcId="{70D3B126-A2AA-0B41-833A-EF232E54646A}" destId="{A3456EC9-BC58-B247-8E38-745B6B6CD00B}" srcOrd="1" destOrd="0" presId="urn:microsoft.com/office/officeart/2005/8/layout/list1"/>
    <dgm:cxn modelId="{7DABCD28-FE47-0F42-8D84-B9F9491968DE}" type="presParOf" srcId="{70D3B126-A2AA-0B41-833A-EF232E54646A}" destId="{7F02A92B-4759-424F-9EEA-DFB9E6D38351}" srcOrd="2" destOrd="0" presId="urn:microsoft.com/office/officeart/2005/8/layout/list1"/>
    <dgm:cxn modelId="{EE0472A6-D9A4-B64C-A66D-75721BA16D2C}" type="presParOf" srcId="{70D3B126-A2AA-0B41-833A-EF232E54646A}" destId="{8C0CACC2-F92B-674A-92A3-281F7BD7FEB5}" srcOrd="3" destOrd="0" presId="urn:microsoft.com/office/officeart/2005/8/layout/list1"/>
    <dgm:cxn modelId="{30EB0648-B991-6C44-B797-AA29F46D93ED}" type="presParOf" srcId="{70D3B126-A2AA-0B41-833A-EF232E54646A}" destId="{59B34617-3D2B-1447-BD08-4E11B724554F}" srcOrd="4" destOrd="0" presId="urn:microsoft.com/office/officeart/2005/8/layout/list1"/>
    <dgm:cxn modelId="{771F05E0-32E0-8F4E-8BC8-BC7A1F1AE79A}" type="presParOf" srcId="{59B34617-3D2B-1447-BD08-4E11B724554F}" destId="{5F19DEFA-BCCD-4F46-B368-5C78D8F6DEBD}" srcOrd="0" destOrd="0" presId="urn:microsoft.com/office/officeart/2005/8/layout/list1"/>
    <dgm:cxn modelId="{BD42A638-1902-2244-BC58-520380065A7A}" type="presParOf" srcId="{59B34617-3D2B-1447-BD08-4E11B724554F}" destId="{44788372-AFAF-E742-9B05-F31D4A444DFA}" srcOrd="1" destOrd="0" presId="urn:microsoft.com/office/officeart/2005/8/layout/list1"/>
    <dgm:cxn modelId="{6EA6FDFF-079B-404C-B7DB-64AA481D1167}" type="presParOf" srcId="{70D3B126-A2AA-0B41-833A-EF232E54646A}" destId="{9B45BCEC-97F8-5C4B-90A6-926D1184A7AF}" srcOrd="5" destOrd="0" presId="urn:microsoft.com/office/officeart/2005/8/layout/list1"/>
    <dgm:cxn modelId="{671103DB-8EA5-F041-ACC4-BBBC9DF62F05}" type="presParOf" srcId="{70D3B126-A2AA-0B41-833A-EF232E54646A}" destId="{BF9990D6-069D-B74A-B7FD-9982FF7716E0}" srcOrd="6" destOrd="0" presId="urn:microsoft.com/office/officeart/2005/8/layout/list1"/>
    <dgm:cxn modelId="{ADBB921E-D7AD-1E47-B414-835FF00DB500}" type="presParOf" srcId="{70D3B126-A2AA-0B41-833A-EF232E54646A}" destId="{83DF645F-D56F-7143-8542-F9BF4B6D2CAC}" srcOrd="7" destOrd="0" presId="urn:microsoft.com/office/officeart/2005/8/layout/list1"/>
    <dgm:cxn modelId="{06AF7E48-F4FE-3D4E-962C-4ADBC19445F9}" type="presParOf" srcId="{70D3B126-A2AA-0B41-833A-EF232E54646A}" destId="{B21B2EAE-F4C5-AD46-A0E1-C7D51B3FCD0D}" srcOrd="8" destOrd="0" presId="urn:microsoft.com/office/officeart/2005/8/layout/list1"/>
    <dgm:cxn modelId="{3630CE95-EAA9-AB42-91D8-68F8A9DACF56}" type="presParOf" srcId="{B21B2EAE-F4C5-AD46-A0E1-C7D51B3FCD0D}" destId="{7D1D05DA-3EFE-8D4F-B0DF-BD0E2CA484CD}" srcOrd="0" destOrd="0" presId="urn:microsoft.com/office/officeart/2005/8/layout/list1"/>
    <dgm:cxn modelId="{20FB4112-0560-684A-9C4E-6A410490673F}" type="presParOf" srcId="{B21B2EAE-F4C5-AD46-A0E1-C7D51B3FCD0D}" destId="{85DD7097-E804-AB45-A0EC-BCA6BCB945C2}" srcOrd="1" destOrd="0" presId="urn:microsoft.com/office/officeart/2005/8/layout/list1"/>
    <dgm:cxn modelId="{F3DE3EB1-3CBB-DF4C-A256-282EE34DC763}" type="presParOf" srcId="{70D3B126-A2AA-0B41-833A-EF232E54646A}" destId="{E7C4F2CA-847C-524A-8F02-824992CFDB3C}" srcOrd="9" destOrd="0" presId="urn:microsoft.com/office/officeart/2005/8/layout/list1"/>
    <dgm:cxn modelId="{CF4EBA33-8250-B546-97E0-C62103C259C8}" type="presParOf" srcId="{70D3B126-A2AA-0B41-833A-EF232E54646A}" destId="{CC0F274F-DFF7-3C4F-99E7-2EDF602D0D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4F7B-DF52-D845-839E-3B0F0E75B2D5}" type="doc">
      <dgm:prSet loTypeId="urn:microsoft.com/office/officeart/2005/8/layout/hierarchy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F8672C4-2526-D141-92EE-5A5D1EA9C8AD}">
      <dgm:prSet phldrT="[Текст]" custT="1"/>
      <dgm:spPr/>
      <dgm:t>
        <a:bodyPr/>
        <a:lstStyle/>
        <a:p>
          <a:r>
            <a:rPr lang="en-US" sz="4000" dirty="0"/>
            <a:t>Figure</a:t>
          </a:r>
          <a:endParaRPr lang="ru-RU" sz="4000" dirty="0"/>
        </a:p>
      </dgm:t>
    </dgm:pt>
    <dgm:pt modelId="{7E1A09B2-41B9-8C4D-A99E-B7AAC15B1ED8}" type="parTrans" cxnId="{C63EC0B4-C13D-FD44-9680-FA74237D41FF}">
      <dgm:prSet/>
      <dgm:spPr/>
      <dgm:t>
        <a:bodyPr/>
        <a:lstStyle/>
        <a:p>
          <a:endParaRPr lang="ru-RU" sz="1200"/>
        </a:p>
      </dgm:t>
    </dgm:pt>
    <dgm:pt modelId="{42FE35CA-DDF0-CA47-8658-EEEEE4231CD5}" type="sibTrans" cxnId="{C63EC0B4-C13D-FD44-9680-FA74237D41FF}">
      <dgm:prSet/>
      <dgm:spPr/>
      <dgm:t>
        <a:bodyPr/>
        <a:lstStyle/>
        <a:p>
          <a:endParaRPr lang="ru-RU" sz="1200"/>
        </a:p>
      </dgm:t>
    </dgm:pt>
    <dgm:pt modelId="{B5962FCA-8003-0B4D-B395-BB23646552EC}">
      <dgm:prSet phldrT="[Текст]" custT="1"/>
      <dgm:spPr/>
      <dgm:t>
        <a:bodyPr/>
        <a:lstStyle/>
        <a:p>
          <a:r>
            <a:rPr lang="en-US" sz="2400" dirty="0"/>
            <a:t>data</a:t>
          </a:r>
          <a:endParaRPr lang="ru-RU" sz="2400" dirty="0"/>
        </a:p>
      </dgm:t>
    </dgm:pt>
    <dgm:pt modelId="{60D9AF6E-2958-384E-8040-1CF02C0691CD}" type="parTrans" cxnId="{17671B84-A2C2-354B-8995-15B274622C26}">
      <dgm:prSet/>
      <dgm:spPr/>
      <dgm:t>
        <a:bodyPr/>
        <a:lstStyle/>
        <a:p>
          <a:endParaRPr lang="ru-RU" sz="1200"/>
        </a:p>
      </dgm:t>
    </dgm:pt>
    <dgm:pt modelId="{CA2F37B4-D7C2-E546-8B6C-F584A68FE282}" type="sibTrans" cxnId="{17671B84-A2C2-354B-8995-15B274622C26}">
      <dgm:prSet/>
      <dgm:spPr/>
      <dgm:t>
        <a:bodyPr/>
        <a:lstStyle/>
        <a:p>
          <a:endParaRPr lang="ru-RU" sz="1200"/>
        </a:p>
      </dgm:t>
    </dgm:pt>
    <dgm:pt modelId="{9CC0A74E-A331-1940-A65D-3C212F00ECA1}">
      <dgm:prSet phldrT="[Текст]" custT="1"/>
      <dgm:spPr/>
      <dgm:t>
        <a:bodyPr/>
        <a:lstStyle/>
        <a:p>
          <a:r>
            <a:rPr lang="en-US" sz="1600" dirty="0"/>
            <a:t>40 traces (types of plots)</a:t>
          </a:r>
          <a:endParaRPr lang="ru-RU" sz="1600" dirty="0"/>
        </a:p>
      </dgm:t>
    </dgm:pt>
    <dgm:pt modelId="{BA476814-7653-8641-9617-F08293330804}" type="parTrans" cxnId="{E92C65AB-82A1-4C41-841E-59D3097FDDCE}">
      <dgm:prSet/>
      <dgm:spPr/>
      <dgm:t>
        <a:bodyPr/>
        <a:lstStyle/>
        <a:p>
          <a:endParaRPr lang="ru-RU" sz="1200"/>
        </a:p>
      </dgm:t>
    </dgm:pt>
    <dgm:pt modelId="{0F15A1EE-B747-C842-8DE5-5F26275265D5}" type="sibTrans" cxnId="{E92C65AB-82A1-4C41-841E-59D3097FDDCE}">
      <dgm:prSet/>
      <dgm:spPr/>
      <dgm:t>
        <a:bodyPr/>
        <a:lstStyle/>
        <a:p>
          <a:endParaRPr lang="ru-RU" sz="1200"/>
        </a:p>
      </dgm:t>
    </dgm:pt>
    <dgm:pt modelId="{ECF30FCD-3EE1-1B44-8464-0D3476BF44DB}">
      <dgm:prSet phldrT="[Текст]" custT="1"/>
      <dgm:spPr/>
      <dgm:t>
        <a:bodyPr/>
        <a:lstStyle/>
        <a:p>
          <a:r>
            <a:rPr lang="en-US" sz="2400" dirty="0"/>
            <a:t>layout</a:t>
          </a:r>
          <a:endParaRPr lang="ru-RU" sz="2400" dirty="0"/>
        </a:p>
      </dgm:t>
    </dgm:pt>
    <dgm:pt modelId="{722D38E5-0981-754B-BCFC-D421D4C00D6A}" type="parTrans" cxnId="{562CE9F7-86A7-D745-BE83-C74009A27D43}">
      <dgm:prSet/>
      <dgm:spPr/>
      <dgm:t>
        <a:bodyPr/>
        <a:lstStyle/>
        <a:p>
          <a:endParaRPr lang="ru-RU" sz="1200"/>
        </a:p>
      </dgm:t>
    </dgm:pt>
    <dgm:pt modelId="{83C9419D-5CB3-0747-94AC-5483455C9081}" type="sibTrans" cxnId="{562CE9F7-86A7-D745-BE83-C74009A27D43}">
      <dgm:prSet/>
      <dgm:spPr/>
      <dgm:t>
        <a:bodyPr/>
        <a:lstStyle/>
        <a:p>
          <a:endParaRPr lang="ru-RU" sz="1200"/>
        </a:p>
      </dgm:t>
    </dgm:pt>
    <dgm:pt modelId="{A0DCA977-557F-0D4E-8754-3EB556EEB8D3}">
      <dgm:prSet phldrT="[Текст]" custT="1"/>
      <dgm:spPr/>
      <dgm:t>
        <a:bodyPr/>
        <a:lstStyle/>
        <a:p>
          <a:r>
            <a:rPr lang="en-US" sz="2400" dirty="0"/>
            <a:t>frames</a:t>
          </a:r>
          <a:endParaRPr lang="ru-RU" sz="2400" dirty="0"/>
        </a:p>
      </dgm:t>
    </dgm:pt>
    <dgm:pt modelId="{4F6EF9AD-6592-A74D-9446-F62F9E684775}" type="parTrans" cxnId="{350A00A8-4EE6-F946-9581-008939CE79B3}">
      <dgm:prSet/>
      <dgm:spPr/>
      <dgm:t>
        <a:bodyPr/>
        <a:lstStyle/>
        <a:p>
          <a:endParaRPr lang="ru-RU" sz="1200"/>
        </a:p>
      </dgm:t>
    </dgm:pt>
    <dgm:pt modelId="{8808EC04-1724-4948-A481-DF3BB14AF9CA}" type="sibTrans" cxnId="{350A00A8-4EE6-F946-9581-008939CE79B3}">
      <dgm:prSet/>
      <dgm:spPr/>
      <dgm:t>
        <a:bodyPr/>
        <a:lstStyle/>
        <a:p>
          <a:endParaRPr lang="ru-RU" sz="1200"/>
        </a:p>
      </dgm:t>
    </dgm:pt>
    <dgm:pt modelId="{C07524BE-2C47-2947-8C19-35F72559E999}">
      <dgm:prSet phldrT="[Текст]" custT="1"/>
      <dgm:spPr/>
      <dgm:t>
        <a:bodyPr/>
        <a:lstStyle/>
        <a:p>
          <a:r>
            <a:rPr lang="en-US" sz="1600" dirty="0"/>
            <a:t>animations</a:t>
          </a:r>
          <a:endParaRPr lang="ru-RU" sz="1600" dirty="0"/>
        </a:p>
      </dgm:t>
    </dgm:pt>
    <dgm:pt modelId="{C12CB79A-3DED-5841-801F-06ED93AF45CC}" type="parTrans" cxnId="{771990A6-9D76-6747-BFB2-509855E8A209}">
      <dgm:prSet/>
      <dgm:spPr/>
      <dgm:t>
        <a:bodyPr/>
        <a:lstStyle/>
        <a:p>
          <a:endParaRPr lang="ru-RU" sz="1200"/>
        </a:p>
      </dgm:t>
    </dgm:pt>
    <dgm:pt modelId="{05C68606-B6A0-8841-AFAF-D7AD24115EC6}" type="sibTrans" cxnId="{771990A6-9D76-6747-BFB2-509855E8A209}">
      <dgm:prSet/>
      <dgm:spPr/>
      <dgm:t>
        <a:bodyPr/>
        <a:lstStyle/>
        <a:p>
          <a:endParaRPr lang="ru-RU" sz="1200"/>
        </a:p>
      </dgm:t>
    </dgm:pt>
    <dgm:pt modelId="{B0BCE542-BD76-F34D-8C04-7BF154764E46}">
      <dgm:prSet phldrT="[Текст]" custT="1"/>
      <dgm:spPr/>
      <dgm:t>
        <a:bodyPr/>
        <a:lstStyle/>
        <a:p>
          <a:r>
            <a:rPr lang="en-US" sz="1600" dirty="0"/>
            <a:t>color, legend, font, axes</a:t>
          </a:r>
          <a:endParaRPr lang="ru-RU" sz="1600" dirty="0"/>
        </a:p>
      </dgm:t>
    </dgm:pt>
    <dgm:pt modelId="{9E4CF059-73FD-2E40-B24D-92843E7294DF}" type="parTrans" cxnId="{E23FDA18-3735-3F46-89FC-CE7F5E432F0E}">
      <dgm:prSet/>
      <dgm:spPr/>
      <dgm:t>
        <a:bodyPr/>
        <a:lstStyle/>
        <a:p>
          <a:endParaRPr lang="ru-RU" sz="1200"/>
        </a:p>
      </dgm:t>
    </dgm:pt>
    <dgm:pt modelId="{526C8700-57A9-5440-9747-0B654839868B}" type="sibTrans" cxnId="{E23FDA18-3735-3F46-89FC-CE7F5E432F0E}">
      <dgm:prSet/>
      <dgm:spPr/>
      <dgm:t>
        <a:bodyPr/>
        <a:lstStyle/>
        <a:p>
          <a:endParaRPr lang="ru-RU" sz="1200"/>
        </a:p>
      </dgm:t>
    </dgm:pt>
    <dgm:pt modelId="{05C85696-BD28-5346-810A-BBE02A2EF05A}" type="pres">
      <dgm:prSet presAssocID="{DF0A4F7B-DF52-D845-839E-3B0F0E75B2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9E0A73-A543-B442-B8E4-EFB16D574E9F}" type="pres">
      <dgm:prSet presAssocID="{4F8672C4-2526-D141-92EE-5A5D1EA9C8AD}" presName="vertOne" presStyleCnt="0"/>
      <dgm:spPr/>
    </dgm:pt>
    <dgm:pt modelId="{EBE7F768-CBFF-B245-A054-54593030767E}" type="pres">
      <dgm:prSet presAssocID="{4F8672C4-2526-D141-92EE-5A5D1EA9C8AD}" presName="txOne" presStyleLbl="node0" presStyleIdx="0" presStyleCnt="1">
        <dgm:presLayoutVars>
          <dgm:chPref val="3"/>
        </dgm:presLayoutVars>
      </dgm:prSet>
      <dgm:spPr/>
    </dgm:pt>
    <dgm:pt modelId="{130FE6B6-9B19-2B41-BC92-3FB7963C2BBC}" type="pres">
      <dgm:prSet presAssocID="{4F8672C4-2526-D141-92EE-5A5D1EA9C8AD}" presName="parTransOne" presStyleCnt="0"/>
      <dgm:spPr/>
    </dgm:pt>
    <dgm:pt modelId="{35881D2A-B711-8945-8C0C-5F737C034278}" type="pres">
      <dgm:prSet presAssocID="{4F8672C4-2526-D141-92EE-5A5D1EA9C8AD}" presName="horzOne" presStyleCnt="0"/>
      <dgm:spPr/>
    </dgm:pt>
    <dgm:pt modelId="{F1D9BB5C-269C-1747-9034-6E0925A7A201}" type="pres">
      <dgm:prSet presAssocID="{B5962FCA-8003-0B4D-B395-BB23646552EC}" presName="vertTwo" presStyleCnt="0"/>
      <dgm:spPr/>
    </dgm:pt>
    <dgm:pt modelId="{A4852BAB-AD84-214B-91C0-5DC431321375}" type="pres">
      <dgm:prSet presAssocID="{B5962FCA-8003-0B4D-B395-BB23646552EC}" presName="txTwo" presStyleLbl="node2" presStyleIdx="0" presStyleCnt="3">
        <dgm:presLayoutVars>
          <dgm:chPref val="3"/>
        </dgm:presLayoutVars>
      </dgm:prSet>
      <dgm:spPr/>
    </dgm:pt>
    <dgm:pt modelId="{230A1994-F8F3-784D-B851-17E9820C246E}" type="pres">
      <dgm:prSet presAssocID="{B5962FCA-8003-0B4D-B395-BB23646552EC}" presName="parTransTwo" presStyleCnt="0"/>
      <dgm:spPr/>
    </dgm:pt>
    <dgm:pt modelId="{59870FB4-8DFF-A340-A206-0C38FA941A14}" type="pres">
      <dgm:prSet presAssocID="{B5962FCA-8003-0B4D-B395-BB23646552EC}" presName="horzTwo" presStyleCnt="0"/>
      <dgm:spPr/>
    </dgm:pt>
    <dgm:pt modelId="{14E4CC63-66E1-2A42-B0A1-5A591B5AD7DD}" type="pres">
      <dgm:prSet presAssocID="{9CC0A74E-A331-1940-A65D-3C212F00ECA1}" presName="vertThree" presStyleCnt="0"/>
      <dgm:spPr/>
    </dgm:pt>
    <dgm:pt modelId="{C7B74401-76CC-0444-A677-DEFB470F1F69}" type="pres">
      <dgm:prSet presAssocID="{9CC0A74E-A331-1940-A65D-3C212F00ECA1}" presName="txThree" presStyleLbl="node3" presStyleIdx="0" presStyleCnt="3">
        <dgm:presLayoutVars>
          <dgm:chPref val="3"/>
        </dgm:presLayoutVars>
      </dgm:prSet>
      <dgm:spPr/>
    </dgm:pt>
    <dgm:pt modelId="{E4E875B4-1815-2344-96D1-10A9734B7000}" type="pres">
      <dgm:prSet presAssocID="{9CC0A74E-A331-1940-A65D-3C212F00ECA1}" presName="horzThree" presStyleCnt="0"/>
      <dgm:spPr/>
    </dgm:pt>
    <dgm:pt modelId="{7504C1E2-D4D7-9D4E-A84C-BC5206B91005}" type="pres">
      <dgm:prSet presAssocID="{CA2F37B4-D7C2-E546-8B6C-F584A68FE282}" presName="sibSpaceTwo" presStyleCnt="0"/>
      <dgm:spPr/>
    </dgm:pt>
    <dgm:pt modelId="{B258D105-A2F2-4C4B-B463-8C95C524C67E}" type="pres">
      <dgm:prSet presAssocID="{ECF30FCD-3EE1-1B44-8464-0D3476BF44DB}" presName="vertTwo" presStyleCnt="0"/>
      <dgm:spPr/>
    </dgm:pt>
    <dgm:pt modelId="{378F7C0F-25A0-3449-AF4B-406D774FA088}" type="pres">
      <dgm:prSet presAssocID="{ECF30FCD-3EE1-1B44-8464-0D3476BF44DB}" presName="txTwo" presStyleLbl="node2" presStyleIdx="1" presStyleCnt="3">
        <dgm:presLayoutVars>
          <dgm:chPref val="3"/>
        </dgm:presLayoutVars>
      </dgm:prSet>
      <dgm:spPr/>
    </dgm:pt>
    <dgm:pt modelId="{A8583659-D2DE-AD48-9395-17EEB972A30F}" type="pres">
      <dgm:prSet presAssocID="{ECF30FCD-3EE1-1B44-8464-0D3476BF44DB}" presName="parTransTwo" presStyleCnt="0"/>
      <dgm:spPr/>
    </dgm:pt>
    <dgm:pt modelId="{990FDC3E-3362-954C-81A3-CD9E4B29B1CC}" type="pres">
      <dgm:prSet presAssocID="{ECF30FCD-3EE1-1B44-8464-0D3476BF44DB}" presName="horzTwo" presStyleCnt="0"/>
      <dgm:spPr/>
    </dgm:pt>
    <dgm:pt modelId="{E2C8B1CA-2D79-064B-8076-AA74C9ED3017}" type="pres">
      <dgm:prSet presAssocID="{B0BCE542-BD76-F34D-8C04-7BF154764E46}" presName="vertThree" presStyleCnt="0"/>
      <dgm:spPr/>
    </dgm:pt>
    <dgm:pt modelId="{A95E38EB-222E-AE48-B249-1869A9E76C3A}" type="pres">
      <dgm:prSet presAssocID="{B0BCE542-BD76-F34D-8C04-7BF154764E46}" presName="txThree" presStyleLbl="node3" presStyleIdx="1" presStyleCnt="3">
        <dgm:presLayoutVars>
          <dgm:chPref val="3"/>
        </dgm:presLayoutVars>
      </dgm:prSet>
      <dgm:spPr/>
    </dgm:pt>
    <dgm:pt modelId="{9D4FCE5C-8F8F-9C47-86E0-FC50A25E04B6}" type="pres">
      <dgm:prSet presAssocID="{B0BCE542-BD76-F34D-8C04-7BF154764E46}" presName="horzThree" presStyleCnt="0"/>
      <dgm:spPr/>
    </dgm:pt>
    <dgm:pt modelId="{C8E65E25-0DD9-1442-B2C6-9A1DF587BC3E}" type="pres">
      <dgm:prSet presAssocID="{83C9419D-5CB3-0747-94AC-5483455C9081}" presName="sibSpaceTwo" presStyleCnt="0"/>
      <dgm:spPr/>
    </dgm:pt>
    <dgm:pt modelId="{2EEDF73E-81C6-6448-8344-A23116F1F277}" type="pres">
      <dgm:prSet presAssocID="{A0DCA977-557F-0D4E-8754-3EB556EEB8D3}" presName="vertTwo" presStyleCnt="0"/>
      <dgm:spPr/>
    </dgm:pt>
    <dgm:pt modelId="{CFFE4FE7-B783-4441-B0BA-4B0FD88A5DCD}" type="pres">
      <dgm:prSet presAssocID="{A0DCA977-557F-0D4E-8754-3EB556EEB8D3}" presName="txTwo" presStyleLbl="node2" presStyleIdx="2" presStyleCnt="3">
        <dgm:presLayoutVars>
          <dgm:chPref val="3"/>
        </dgm:presLayoutVars>
      </dgm:prSet>
      <dgm:spPr/>
    </dgm:pt>
    <dgm:pt modelId="{B2B8854C-9E7A-0B4C-AD1F-06B5D45CA8D4}" type="pres">
      <dgm:prSet presAssocID="{A0DCA977-557F-0D4E-8754-3EB556EEB8D3}" presName="parTransTwo" presStyleCnt="0"/>
      <dgm:spPr/>
    </dgm:pt>
    <dgm:pt modelId="{D37DDAE4-69CD-5640-B935-941C72D59ABA}" type="pres">
      <dgm:prSet presAssocID="{A0DCA977-557F-0D4E-8754-3EB556EEB8D3}" presName="horzTwo" presStyleCnt="0"/>
      <dgm:spPr/>
    </dgm:pt>
    <dgm:pt modelId="{4D6CC4D2-B06A-F741-A605-11950438DDCF}" type="pres">
      <dgm:prSet presAssocID="{C07524BE-2C47-2947-8C19-35F72559E999}" presName="vertThree" presStyleCnt="0"/>
      <dgm:spPr/>
    </dgm:pt>
    <dgm:pt modelId="{26A97701-5812-CD4B-B841-ACD976B56F7E}" type="pres">
      <dgm:prSet presAssocID="{C07524BE-2C47-2947-8C19-35F72559E999}" presName="txThree" presStyleLbl="node3" presStyleIdx="2" presStyleCnt="3">
        <dgm:presLayoutVars>
          <dgm:chPref val="3"/>
        </dgm:presLayoutVars>
      </dgm:prSet>
      <dgm:spPr/>
    </dgm:pt>
    <dgm:pt modelId="{BE0F04A3-27BE-7B4F-AAA8-122B3278D14E}" type="pres">
      <dgm:prSet presAssocID="{C07524BE-2C47-2947-8C19-35F72559E999}" presName="horzThree" presStyleCnt="0"/>
      <dgm:spPr/>
    </dgm:pt>
  </dgm:ptLst>
  <dgm:cxnLst>
    <dgm:cxn modelId="{E23FDA18-3735-3F46-89FC-CE7F5E432F0E}" srcId="{ECF30FCD-3EE1-1B44-8464-0D3476BF44DB}" destId="{B0BCE542-BD76-F34D-8C04-7BF154764E46}" srcOrd="0" destOrd="0" parTransId="{9E4CF059-73FD-2E40-B24D-92843E7294DF}" sibTransId="{526C8700-57A9-5440-9747-0B654839868B}"/>
    <dgm:cxn modelId="{F679E41C-C9B8-A548-86CC-2F427ACD4408}" type="presOf" srcId="{C07524BE-2C47-2947-8C19-35F72559E999}" destId="{26A97701-5812-CD4B-B841-ACD976B56F7E}" srcOrd="0" destOrd="0" presId="urn:microsoft.com/office/officeart/2005/8/layout/hierarchy4"/>
    <dgm:cxn modelId="{7660AD1F-BC99-FD49-9E9D-26721DA91C99}" type="presOf" srcId="{B5962FCA-8003-0B4D-B395-BB23646552EC}" destId="{A4852BAB-AD84-214B-91C0-5DC431321375}" srcOrd="0" destOrd="0" presId="urn:microsoft.com/office/officeart/2005/8/layout/hierarchy4"/>
    <dgm:cxn modelId="{513DCE45-158C-9643-B43C-02F136C5D30B}" type="presOf" srcId="{9CC0A74E-A331-1940-A65D-3C212F00ECA1}" destId="{C7B74401-76CC-0444-A677-DEFB470F1F69}" srcOrd="0" destOrd="0" presId="urn:microsoft.com/office/officeart/2005/8/layout/hierarchy4"/>
    <dgm:cxn modelId="{7DF00753-C00D-6D47-867E-A781EBFB9811}" type="presOf" srcId="{A0DCA977-557F-0D4E-8754-3EB556EEB8D3}" destId="{CFFE4FE7-B783-4441-B0BA-4B0FD88A5DCD}" srcOrd="0" destOrd="0" presId="urn:microsoft.com/office/officeart/2005/8/layout/hierarchy4"/>
    <dgm:cxn modelId="{3EF81768-8CB5-CF42-BBEC-367C1F1D465B}" type="presOf" srcId="{ECF30FCD-3EE1-1B44-8464-0D3476BF44DB}" destId="{378F7C0F-25A0-3449-AF4B-406D774FA088}" srcOrd="0" destOrd="0" presId="urn:microsoft.com/office/officeart/2005/8/layout/hierarchy4"/>
    <dgm:cxn modelId="{23C8C674-C656-D246-880A-C7550F6C66A4}" type="presOf" srcId="{B0BCE542-BD76-F34D-8C04-7BF154764E46}" destId="{A95E38EB-222E-AE48-B249-1869A9E76C3A}" srcOrd="0" destOrd="0" presId="urn:microsoft.com/office/officeart/2005/8/layout/hierarchy4"/>
    <dgm:cxn modelId="{1F25FE74-55D2-8446-BE22-BDA87A46A28C}" type="presOf" srcId="{4F8672C4-2526-D141-92EE-5A5D1EA9C8AD}" destId="{EBE7F768-CBFF-B245-A054-54593030767E}" srcOrd="0" destOrd="0" presId="urn:microsoft.com/office/officeart/2005/8/layout/hierarchy4"/>
    <dgm:cxn modelId="{17671B84-A2C2-354B-8995-15B274622C26}" srcId="{4F8672C4-2526-D141-92EE-5A5D1EA9C8AD}" destId="{B5962FCA-8003-0B4D-B395-BB23646552EC}" srcOrd="0" destOrd="0" parTransId="{60D9AF6E-2958-384E-8040-1CF02C0691CD}" sibTransId="{CA2F37B4-D7C2-E546-8B6C-F584A68FE282}"/>
    <dgm:cxn modelId="{771990A6-9D76-6747-BFB2-509855E8A209}" srcId="{A0DCA977-557F-0D4E-8754-3EB556EEB8D3}" destId="{C07524BE-2C47-2947-8C19-35F72559E999}" srcOrd="0" destOrd="0" parTransId="{C12CB79A-3DED-5841-801F-06ED93AF45CC}" sibTransId="{05C68606-B6A0-8841-AFAF-D7AD24115EC6}"/>
    <dgm:cxn modelId="{350A00A8-4EE6-F946-9581-008939CE79B3}" srcId="{4F8672C4-2526-D141-92EE-5A5D1EA9C8AD}" destId="{A0DCA977-557F-0D4E-8754-3EB556EEB8D3}" srcOrd="2" destOrd="0" parTransId="{4F6EF9AD-6592-A74D-9446-F62F9E684775}" sibTransId="{8808EC04-1724-4948-A481-DF3BB14AF9CA}"/>
    <dgm:cxn modelId="{E92C65AB-82A1-4C41-841E-59D3097FDDCE}" srcId="{B5962FCA-8003-0B4D-B395-BB23646552EC}" destId="{9CC0A74E-A331-1940-A65D-3C212F00ECA1}" srcOrd="0" destOrd="0" parTransId="{BA476814-7653-8641-9617-F08293330804}" sibTransId="{0F15A1EE-B747-C842-8DE5-5F26275265D5}"/>
    <dgm:cxn modelId="{C63EC0B4-C13D-FD44-9680-FA74237D41FF}" srcId="{DF0A4F7B-DF52-D845-839E-3B0F0E75B2D5}" destId="{4F8672C4-2526-D141-92EE-5A5D1EA9C8AD}" srcOrd="0" destOrd="0" parTransId="{7E1A09B2-41B9-8C4D-A99E-B7AAC15B1ED8}" sibTransId="{42FE35CA-DDF0-CA47-8658-EEEEE4231CD5}"/>
    <dgm:cxn modelId="{8C3CE6D3-961D-5F41-8EB3-2A36F8162AD7}" type="presOf" srcId="{DF0A4F7B-DF52-D845-839E-3B0F0E75B2D5}" destId="{05C85696-BD28-5346-810A-BBE02A2EF05A}" srcOrd="0" destOrd="0" presId="urn:microsoft.com/office/officeart/2005/8/layout/hierarchy4"/>
    <dgm:cxn modelId="{562CE9F7-86A7-D745-BE83-C74009A27D43}" srcId="{4F8672C4-2526-D141-92EE-5A5D1EA9C8AD}" destId="{ECF30FCD-3EE1-1B44-8464-0D3476BF44DB}" srcOrd="1" destOrd="0" parTransId="{722D38E5-0981-754B-BCFC-D421D4C00D6A}" sibTransId="{83C9419D-5CB3-0747-94AC-5483455C9081}"/>
    <dgm:cxn modelId="{CFB1058E-D840-7C45-87B2-727DBF0B43CB}" type="presParOf" srcId="{05C85696-BD28-5346-810A-BBE02A2EF05A}" destId="{4E9E0A73-A543-B442-B8E4-EFB16D574E9F}" srcOrd="0" destOrd="0" presId="urn:microsoft.com/office/officeart/2005/8/layout/hierarchy4"/>
    <dgm:cxn modelId="{73DD4A50-2BB8-EF46-B590-F39CD9229720}" type="presParOf" srcId="{4E9E0A73-A543-B442-B8E4-EFB16D574E9F}" destId="{EBE7F768-CBFF-B245-A054-54593030767E}" srcOrd="0" destOrd="0" presId="urn:microsoft.com/office/officeart/2005/8/layout/hierarchy4"/>
    <dgm:cxn modelId="{130D9D9A-85A5-7C47-BA70-8527BE4CB22F}" type="presParOf" srcId="{4E9E0A73-A543-B442-B8E4-EFB16D574E9F}" destId="{130FE6B6-9B19-2B41-BC92-3FB7963C2BBC}" srcOrd="1" destOrd="0" presId="urn:microsoft.com/office/officeart/2005/8/layout/hierarchy4"/>
    <dgm:cxn modelId="{03C2B625-1433-AE42-8C8C-128143F0096C}" type="presParOf" srcId="{4E9E0A73-A543-B442-B8E4-EFB16D574E9F}" destId="{35881D2A-B711-8945-8C0C-5F737C034278}" srcOrd="2" destOrd="0" presId="urn:microsoft.com/office/officeart/2005/8/layout/hierarchy4"/>
    <dgm:cxn modelId="{5F5D9CDE-0E34-494E-99B5-E31AA403A284}" type="presParOf" srcId="{35881D2A-B711-8945-8C0C-5F737C034278}" destId="{F1D9BB5C-269C-1747-9034-6E0925A7A201}" srcOrd="0" destOrd="0" presId="urn:microsoft.com/office/officeart/2005/8/layout/hierarchy4"/>
    <dgm:cxn modelId="{FC2B11F6-FE81-E34B-9669-2810C78FD35C}" type="presParOf" srcId="{F1D9BB5C-269C-1747-9034-6E0925A7A201}" destId="{A4852BAB-AD84-214B-91C0-5DC431321375}" srcOrd="0" destOrd="0" presId="urn:microsoft.com/office/officeart/2005/8/layout/hierarchy4"/>
    <dgm:cxn modelId="{0B429012-80A2-4244-94CF-D6734856044D}" type="presParOf" srcId="{F1D9BB5C-269C-1747-9034-6E0925A7A201}" destId="{230A1994-F8F3-784D-B851-17E9820C246E}" srcOrd="1" destOrd="0" presId="urn:microsoft.com/office/officeart/2005/8/layout/hierarchy4"/>
    <dgm:cxn modelId="{F0099F9B-E091-3644-A1D1-CA8BCB50EFBF}" type="presParOf" srcId="{F1D9BB5C-269C-1747-9034-6E0925A7A201}" destId="{59870FB4-8DFF-A340-A206-0C38FA941A14}" srcOrd="2" destOrd="0" presId="urn:microsoft.com/office/officeart/2005/8/layout/hierarchy4"/>
    <dgm:cxn modelId="{6B7D5C5C-74C5-AF4D-A56B-867AB48649F3}" type="presParOf" srcId="{59870FB4-8DFF-A340-A206-0C38FA941A14}" destId="{14E4CC63-66E1-2A42-B0A1-5A591B5AD7DD}" srcOrd="0" destOrd="0" presId="urn:microsoft.com/office/officeart/2005/8/layout/hierarchy4"/>
    <dgm:cxn modelId="{F6E7722E-2AEB-1844-BCE8-3EE2DA618CE3}" type="presParOf" srcId="{14E4CC63-66E1-2A42-B0A1-5A591B5AD7DD}" destId="{C7B74401-76CC-0444-A677-DEFB470F1F69}" srcOrd="0" destOrd="0" presId="urn:microsoft.com/office/officeart/2005/8/layout/hierarchy4"/>
    <dgm:cxn modelId="{C708FD8A-7291-A246-AD2A-EACB5FBCE1AA}" type="presParOf" srcId="{14E4CC63-66E1-2A42-B0A1-5A591B5AD7DD}" destId="{E4E875B4-1815-2344-96D1-10A9734B7000}" srcOrd="1" destOrd="0" presId="urn:microsoft.com/office/officeart/2005/8/layout/hierarchy4"/>
    <dgm:cxn modelId="{D4347AE7-EF8A-334F-A6A3-4A8F36D7BE4A}" type="presParOf" srcId="{35881D2A-B711-8945-8C0C-5F737C034278}" destId="{7504C1E2-D4D7-9D4E-A84C-BC5206B91005}" srcOrd="1" destOrd="0" presId="urn:microsoft.com/office/officeart/2005/8/layout/hierarchy4"/>
    <dgm:cxn modelId="{D6D4045B-0EFE-1D44-8C11-87C1780F4CC6}" type="presParOf" srcId="{35881D2A-B711-8945-8C0C-5F737C034278}" destId="{B258D105-A2F2-4C4B-B463-8C95C524C67E}" srcOrd="2" destOrd="0" presId="urn:microsoft.com/office/officeart/2005/8/layout/hierarchy4"/>
    <dgm:cxn modelId="{E0B8E1B9-42A3-2C4B-B2D2-99183D2DA21A}" type="presParOf" srcId="{B258D105-A2F2-4C4B-B463-8C95C524C67E}" destId="{378F7C0F-25A0-3449-AF4B-406D774FA088}" srcOrd="0" destOrd="0" presId="urn:microsoft.com/office/officeart/2005/8/layout/hierarchy4"/>
    <dgm:cxn modelId="{8585CF76-0757-7E4C-A181-AE42CF49A1B2}" type="presParOf" srcId="{B258D105-A2F2-4C4B-B463-8C95C524C67E}" destId="{A8583659-D2DE-AD48-9395-17EEB972A30F}" srcOrd="1" destOrd="0" presId="urn:microsoft.com/office/officeart/2005/8/layout/hierarchy4"/>
    <dgm:cxn modelId="{7AB72B56-7B86-C64D-A8D8-643A251AFCDD}" type="presParOf" srcId="{B258D105-A2F2-4C4B-B463-8C95C524C67E}" destId="{990FDC3E-3362-954C-81A3-CD9E4B29B1CC}" srcOrd="2" destOrd="0" presId="urn:microsoft.com/office/officeart/2005/8/layout/hierarchy4"/>
    <dgm:cxn modelId="{AFFD3C8C-336C-7E42-BF62-2C51041984F5}" type="presParOf" srcId="{990FDC3E-3362-954C-81A3-CD9E4B29B1CC}" destId="{E2C8B1CA-2D79-064B-8076-AA74C9ED3017}" srcOrd="0" destOrd="0" presId="urn:microsoft.com/office/officeart/2005/8/layout/hierarchy4"/>
    <dgm:cxn modelId="{2B456B99-F7DE-1542-8E8A-2C71AC8DFE0C}" type="presParOf" srcId="{E2C8B1CA-2D79-064B-8076-AA74C9ED3017}" destId="{A95E38EB-222E-AE48-B249-1869A9E76C3A}" srcOrd="0" destOrd="0" presId="urn:microsoft.com/office/officeart/2005/8/layout/hierarchy4"/>
    <dgm:cxn modelId="{0C5D0F54-D8A9-5B49-9E7F-004EE1005D44}" type="presParOf" srcId="{E2C8B1CA-2D79-064B-8076-AA74C9ED3017}" destId="{9D4FCE5C-8F8F-9C47-86E0-FC50A25E04B6}" srcOrd="1" destOrd="0" presId="urn:microsoft.com/office/officeart/2005/8/layout/hierarchy4"/>
    <dgm:cxn modelId="{4A334406-C586-E34B-AC1B-B6716CC32E60}" type="presParOf" srcId="{35881D2A-B711-8945-8C0C-5F737C034278}" destId="{C8E65E25-0DD9-1442-B2C6-9A1DF587BC3E}" srcOrd="3" destOrd="0" presId="urn:microsoft.com/office/officeart/2005/8/layout/hierarchy4"/>
    <dgm:cxn modelId="{6EFA5BC9-56C1-C34B-8129-BD7B43E5E9F6}" type="presParOf" srcId="{35881D2A-B711-8945-8C0C-5F737C034278}" destId="{2EEDF73E-81C6-6448-8344-A23116F1F277}" srcOrd="4" destOrd="0" presId="urn:microsoft.com/office/officeart/2005/8/layout/hierarchy4"/>
    <dgm:cxn modelId="{FC2DD6BD-5A94-D34E-B08C-8D848F5439E9}" type="presParOf" srcId="{2EEDF73E-81C6-6448-8344-A23116F1F277}" destId="{CFFE4FE7-B783-4441-B0BA-4B0FD88A5DCD}" srcOrd="0" destOrd="0" presId="urn:microsoft.com/office/officeart/2005/8/layout/hierarchy4"/>
    <dgm:cxn modelId="{ADDD56A4-00AB-D04E-9FD3-0994270072A2}" type="presParOf" srcId="{2EEDF73E-81C6-6448-8344-A23116F1F277}" destId="{B2B8854C-9E7A-0B4C-AD1F-06B5D45CA8D4}" srcOrd="1" destOrd="0" presId="urn:microsoft.com/office/officeart/2005/8/layout/hierarchy4"/>
    <dgm:cxn modelId="{4F7E0CB1-3337-5144-8891-EA4E3C592EF8}" type="presParOf" srcId="{2EEDF73E-81C6-6448-8344-A23116F1F277}" destId="{D37DDAE4-69CD-5640-B935-941C72D59ABA}" srcOrd="2" destOrd="0" presId="urn:microsoft.com/office/officeart/2005/8/layout/hierarchy4"/>
    <dgm:cxn modelId="{FFFB771A-5241-0244-BCA1-65B8A2D761DC}" type="presParOf" srcId="{D37DDAE4-69CD-5640-B935-941C72D59ABA}" destId="{4D6CC4D2-B06A-F741-A605-11950438DDCF}" srcOrd="0" destOrd="0" presId="urn:microsoft.com/office/officeart/2005/8/layout/hierarchy4"/>
    <dgm:cxn modelId="{EAC04BB2-9A6F-2E4E-990A-6CFD3ACADE93}" type="presParOf" srcId="{4D6CC4D2-B06A-F741-A605-11950438DDCF}" destId="{26A97701-5812-CD4B-B841-ACD976B56F7E}" srcOrd="0" destOrd="0" presId="urn:microsoft.com/office/officeart/2005/8/layout/hierarchy4"/>
    <dgm:cxn modelId="{036571A0-34B5-F74C-9C5B-979E2B2F1A09}" type="presParOf" srcId="{4D6CC4D2-B06A-F741-A605-11950438DDCF}" destId="{BE0F04A3-27BE-7B4F-AAA8-122B3278D1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2A92B-4759-424F-9EEA-DFB9E6D38351}">
      <dsp:nvSpPr>
        <dsp:cNvPr id="0" name=""/>
        <dsp:cNvSpPr/>
      </dsp:nvSpPr>
      <dsp:spPr>
        <a:xfrm>
          <a:off x="0" y="1172139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E482-1312-B746-BF45-F1F813EE0CB5}">
      <dsp:nvSpPr>
        <dsp:cNvPr id="0" name=""/>
        <dsp:cNvSpPr/>
      </dsp:nvSpPr>
      <dsp:spPr>
        <a:xfrm>
          <a:off x="355972" y="921220"/>
          <a:ext cx="49836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Интерактивная библиотека с возможностью делать </a:t>
          </a:r>
          <a:r>
            <a:rPr lang="ru-RU" sz="1700" kern="1200" dirty="0" err="1"/>
            <a:t>дэшборды</a:t>
          </a:r>
          <a:r>
            <a:rPr lang="ru-RU" sz="1700" kern="1200" dirty="0"/>
            <a:t> через </a:t>
          </a:r>
          <a:r>
            <a:rPr lang="en-US" sz="1700" kern="1200" dirty="0"/>
            <a:t>Dash</a:t>
          </a:r>
          <a:endParaRPr lang="ru-RU" sz="1700" kern="1200" dirty="0"/>
        </a:p>
      </dsp:txBody>
      <dsp:txXfrm>
        <a:off x="380470" y="945718"/>
        <a:ext cx="4934619" cy="452844"/>
      </dsp:txXfrm>
    </dsp:sp>
    <dsp:sp modelId="{BF9990D6-069D-B74A-B7FD-9982FF7716E0}">
      <dsp:nvSpPr>
        <dsp:cNvPr id="0" name=""/>
        <dsp:cNvSpPr/>
      </dsp:nvSpPr>
      <dsp:spPr>
        <a:xfrm>
          <a:off x="0" y="194326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991659"/>
              <a:satOff val="42307"/>
              <a:lumOff val="4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8372-AFAF-E742-9B05-F31D4A444DFA}">
      <dsp:nvSpPr>
        <dsp:cNvPr id="0" name=""/>
        <dsp:cNvSpPr/>
      </dsp:nvSpPr>
      <dsp:spPr>
        <a:xfrm>
          <a:off x="355972" y="1692340"/>
          <a:ext cx="4983615" cy="501840"/>
        </a:xfrm>
        <a:prstGeom prst="roundRect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Ядро - </a:t>
          </a:r>
          <a:r>
            <a:rPr lang="en-US" sz="1700" kern="1200" dirty="0"/>
            <a:t>JS</a:t>
          </a:r>
          <a:endParaRPr lang="ru-RU" sz="1700" kern="1200" dirty="0"/>
        </a:p>
      </dsp:txBody>
      <dsp:txXfrm>
        <a:off x="380470" y="1716838"/>
        <a:ext cx="4934619" cy="452844"/>
      </dsp:txXfrm>
    </dsp:sp>
    <dsp:sp modelId="{CC0F274F-DFF7-3C4F-99E7-2EDF602D0DB3}">
      <dsp:nvSpPr>
        <dsp:cNvPr id="0" name=""/>
        <dsp:cNvSpPr/>
      </dsp:nvSpPr>
      <dsp:spPr>
        <a:xfrm>
          <a:off x="0" y="271438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D7097-E804-AB45-A0EC-BCA6BCB945C2}">
      <dsp:nvSpPr>
        <dsp:cNvPr id="0" name=""/>
        <dsp:cNvSpPr/>
      </dsp:nvSpPr>
      <dsp:spPr>
        <a:xfrm>
          <a:off x="355972" y="2463460"/>
          <a:ext cx="4983615" cy="501840"/>
        </a:xfrm>
        <a:prstGeom prst="round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Все - </a:t>
          </a:r>
          <a:r>
            <a:rPr lang="en-US" sz="1700" kern="1200" dirty="0"/>
            <a:t>json</a:t>
          </a:r>
          <a:endParaRPr lang="ru-RU" sz="1700" kern="1200" dirty="0"/>
        </a:p>
      </dsp:txBody>
      <dsp:txXfrm>
        <a:off x="380470" y="2487958"/>
        <a:ext cx="493461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7F768-CBFF-B245-A054-54593030767E}">
      <dsp:nvSpPr>
        <dsp:cNvPr id="0" name=""/>
        <dsp:cNvSpPr/>
      </dsp:nvSpPr>
      <dsp:spPr>
        <a:xfrm>
          <a:off x="2046" y="2130"/>
          <a:ext cx="5689136" cy="1170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Figure</a:t>
          </a:r>
          <a:endParaRPr lang="ru-RU" sz="4000" kern="1200" dirty="0"/>
        </a:p>
      </dsp:txBody>
      <dsp:txXfrm>
        <a:off x="36332" y="36416"/>
        <a:ext cx="5620564" cy="1102026"/>
      </dsp:txXfrm>
    </dsp:sp>
    <dsp:sp modelId="{A4852BAB-AD84-214B-91C0-5DC431321375}">
      <dsp:nvSpPr>
        <dsp:cNvPr id="0" name=""/>
        <dsp:cNvSpPr/>
      </dsp:nvSpPr>
      <dsp:spPr>
        <a:xfrm>
          <a:off x="2046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  <a:endParaRPr lang="ru-RU" sz="2400" kern="1200" dirty="0"/>
        </a:p>
      </dsp:txBody>
      <dsp:txXfrm>
        <a:off x="36332" y="1307424"/>
        <a:ext cx="1727241" cy="1102026"/>
      </dsp:txXfrm>
    </dsp:sp>
    <dsp:sp modelId="{C7B74401-76CC-0444-A677-DEFB470F1F69}">
      <dsp:nvSpPr>
        <dsp:cNvPr id="0" name=""/>
        <dsp:cNvSpPr/>
      </dsp:nvSpPr>
      <dsp:spPr>
        <a:xfrm>
          <a:off x="2046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40 traces (types of plots)</a:t>
          </a:r>
          <a:endParaRPr lang="ru-RU" sz="1600" kern="1200" dirty="0"/>
        </a:p>
      </dsp:txBody>
      <dsp:txXfrm>
        <a:off x="36332" y="2578432"/>
        <a:ext cx="1727241" cy="1102026"/>
      </dsp:txXfrm>
    </dsp:sp>
    <dsp:sp modelId="{378F7C0F-25A0-3449-AF4B-406D774FA088}">
      <dsp:nvSpPr>
        <dsp:cNvPr id="0" name=""/>
        <dsp:cNvSpPr/>
      </dsp:nvSpPr>
      <dsp:spPr>
        <a:xfrm>
          <a:off x="1948707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layout</a:t>
          </a:r>
          <a:endParaRPr lang="ru-RU" sz="2400" kern="1200" dirty="0"/>
        </a:p>
      </dsp:txBody>
      <dsp:txXfrm>
        <a:off x="1982993" y="1307424"/>
        <a:ext cx="1727241" cy="1102026"/>
      </dsp:txXfrm>
    </dsp:sp>
    <dsp:sp modelId="{A95E38EB-222E-AE48-B249-1869A9E76C3A}">
      <dsp:nvSpPr>
        <dsp:cNvPr id="0" name=""/>
        <dsp:cNvSpPr/>
      </dsp:nvSpPr>
      <dsp:spPr>
        <a:xfrm>
          <a:off x="1948707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color, legend, font, axes</a:t>
          </a:r>
          <a:endParaRPr lang="ru-RU" sz="1600" kern="1200" dirty="0"/>
        </a:p>
      </dsp:txBody>
      <dsp:txXfrm>
        <a:off x="1982993" y="2578432"/>
        <a:ext cx="1727241" cy="1102026"/>
      </dsp:txXfrm>
    </dsp:sp>
    <dsp:sp modelId="{CFFE4FE7-B783-4441-B0BA-4B0FD88A5DCD}">
      <dsp:nvSpPr>
        <dsp:cNvPr id="0" name=""/>
        <dsp:cNvSpPr/>
      </dsp:nvSpPr>
      <dsp:spPr>
        <a:xfrm>
          <a:off x="3895369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frames</a:t>
          </a:r>
          <a:endParaRPr lang="ru-RU" sz="2400" kern="1200" dirty="0"/>
        </a:p>
      </dsp:txBody>
      <dsp:txXfrm>
        <a:off x="3929655" y="1307424"/>
        <a:ext cx="1727241" cy="1102026"/>
      </dsp:txXfrm>
    </dsp:sp>
    <dsp:sp modelId="{26A97701-5812-CD4B-B841-ACD976B56F7E}">
      <dsp:nvSpPr>
        <dsp:cNvPr id="0" name=""/>
        <dsp:cNvSpPr/>
      </dsp:nvSpPr>
      <dsp:spPr>
        <a:xfrm>
          <a:off x="3895369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animations</a:t>
          </a:r>
          <a:endParaRPr lang="ru-RU" sz="1600" kern="1200" dirty="0"/>
        </a:p>
      </dsp:txBody>
      <dsp:txXfrm>
        <a:off x="3929655" y="2578432"/>
        <a:ext cx="1727241" cy="110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7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2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hyperlink" Target="https://www.routledge.com/Visualization-Analysis-and-Design/Munzner/p/book/978146650891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edwardtufte.com/tufte/books_vdq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reau.ru/soviet/selected/igor-vahromeev/tipografika-i-vyorstka/" TargetMode="External"/><Relationship Id="rId5" Type="http://schemas.openxmlformats.org/officeDocument/2006/relationships/hyperlink" Target="https://blog.infotanka.ru/" TargetMode="External"/><Relationship Id="rId4" Type="http://schemas.openxmlformats.org/officeDocument/2006/relationships/hyperlink" Target="https://www.litres.ru/aleksandr-bogachev/grafiki-kotorye-ubezhdaut-vseh/" TargetMode="External"/><Relationship Id="rId9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www.mann-ivanov-ferber.ru/books/dizajn-privyichnyix-veshhej/" TargetMode="External"/><Relationship Id="rId7" Type="http://schemas.openxmlformats.org/officeDocument/2006/relationships/image" Target="../media/image33.jpg"/><Relationship Id="rId2" Type="http://schemas.openxmlformats.org/officeDocument/2006/relationships/hyperlink" Target="https://www.litres.ru/dzhef-raskin/interfeys-novye-napravleniya-v-proektirovanii-komputernyh-sistem-244994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-ivanov-ferber.ru/books/dannye-vizualiziruj-rasskazhi-ispolzuj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mann-ivanov-ferber.ru/books/paperbook/back-napkin/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litres.ru/barbara-minto/princip-piramidy-minto-r-zolotye-pravila-myshleniya-delovogo" TargetMode="Externa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litres.ru/book/dzhoshua-kerievski-21148538/refaktoring-s-ispolzovaniem-shablonov-48638019/" TargetMode="External"/><Relationship Id="rId7" Type="http://schemas.openxmlformats.org/officeDocument/2006/relationships/image" Target="../media/image39.jpeg"/><Relationship Id="rId2" Type="http://schemas.openxmlformats.org/officeDocument/2006/relationships/hyperlink" Target="https://www.litres.ru/martin-fauler/refaktoring-koda-na-javascript-uluchshenie-proekta-4861375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bureau.ru/soviet/productdesign/selected/" TargetMode="External"/><Relationship Id="rId4" Type="http://schemas.openxmlformats.org/officeDocument/2006/relationships/hyperlink" Target="https://www.mann-ivanov-ferber.ru/books/golaya-statistika/" TargetMode="Externa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68295/" TargetMode="External"/><Relationship Id="rId3" Type="http://schemas.openxmlformats.org/officeDocument/2006/relationships/hyperlink" Target="https://revealthedata.com/blog/" TargetMode="External"/><Relationship Id="rId7" Type="http://schemas.openxmlformats.org/officeDocument/2006/relationships/hyperlink" Target="https://github.com/nalgeon/datavi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abr.com/ru/company/true_engineering/blog/422093/" TargetMode="External"/><Relationship Id="rId5" Type="http://schemas.openxmlformats.org/officeDocument/2006/relationships/hyperlink" Target="https://python-graph-gallery.com/" TargetMode="External"/><Relationship Id="rId4" Type="http://schemas.openxmlformats.org/officeDocument/2006/relationships/hyperlink" Target="https://www.data-to-viz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Визуализация данных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8892"/>
              </p:ext>
            </p:extLst>
          </p:nvPr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678771" y="1048256"/>
            <a:ext cx="222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 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and </a:t>
            </a:r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Plotly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4BD16-7BC0-9945-AE14-3DDF76DE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4689569-D359-1A49-82E8-E95C8486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57334"/>
              </p:ext>
            </p:extLst>
          </p:nvPr>
        </p:nvGraphicFramePr>
        <p:xfrm>
          <a:off x="443400" y="1005115"/>
          <a:ext cx="71194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96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FD1C3-810D-E24B-8696-C4C5CC8A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90ED62D6-1EDC-734D-AE63-BE937B185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994990"/>
              </p:ext>
            </p:extLst>
          </p:nvPr>
        </p:nvGraphicFramePr>
        <p:xfrm>
          <a:off x="1298120" y="1026574"/>
          <a:ext cx="5693229" cy="371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171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Про хорошие визуализации</a:t>
            </a:r>
            <a:endParaRPr sz="3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" y="1187974"/>
            <a:ext cx="8520600" cy="1095900"/>
          </a:xfrm>
        </p:spPr>
        <p:txBody>
          <a:bodyPr/>
          <a:lstStyle/>
          <a:p>
            <a:r>
              <a:rPr lang="ru-RU" dirty="0"/>
              <a:t>Что для вас хороший график или </a:t>
            </a:r>
            <a:r>
              <a:rPr lang="ru-RU" dirty="0" err="1"/>
              <a:t>дэшборд</a:t>
            </a:r>
            <a:r>
              <a:rPr lang="ru-RU" dirty="0"/>
              <a:t>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1026" name="Picture 2" descr="Не быть тебе дизайнером | Пикабу">
            <a:extLst>
              <a:ext uri="{FF2B5EF4-FFF2-40B4-BE49-F238E27FC236}">
                <a16:creationId xmlns:a16="http://schemas.microsoft.com/office/drawing/2014/main" id="{260F897B-F043-9949-BA72-8092B598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4603"/>
          <a:stretch/>
        </p:blipFill>
        <p:spPr bwMode="auto">
          <a:xfrm>
            <a:off x="141514" y="133924"/>
            <a:ext cx="4667250" cy="47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FE1352-1B9A-A040-8EE2-7A87872E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</p:spPr>
        <p:txBody>
          <a:bodyPr/>
          <a:lstStyle/>
          <a:p>
            <a:r>
              <a:rPr lang="ru-RU" dirty="0"/>
              <a:t>Зачем</a:t>
            </a:r>
          </a:p>
        </p:txBody>
      </p:sp>
      <p:graphicFrame>
        <p:nvGraphicFramePr>
          <p:cNvPr id="10" name="Google Shape;168;p23">
            <a:extLst>
              <a:ext uri="{FF2B5EF4-FFF2-40B4-BE49-F238E27FC236}">
                <a16:creationId xmlns:a16="http://schemas.microsoft.com/office/drawing/2014/main" id="{D7C3EA1B-620E-7048-A7E6-B67E4754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914392"/>
              </p:ext>
            </p:extLst>
          </p:nvPr>
        </p:nvGraphicFramePr>
        <p:xfrm>
          <a:off x="4808764" y="1745664"/>
          <a:ext cx="3745383" cy="148677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335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Легкое и быстрое восприятие информации для пользователей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Выявление неочевидных закономерностей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Единство стиля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B328-35C0-9248-9508-B1900B519221}"/>
              </a:ext>
            </a:extLst>
          </p:cNvPr>
          <p:cNvSpPr txBox="1"/>
          <p:nvPr/>
        </p:nvSpPr>
        <p:spPr>
          <a:xfrm>
            <a:off x="500550" y="1310463"/>
            <a:ext cx="38704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«дизайнерские»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Визуализация данных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скилз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» — минимизация чернил, принципы визуального кодирования данных, принципы оформления графиков.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Манзнер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Богачёв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Блог Тани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dirty="0"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Графический дизайн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Правила верстки, композиция, модульные сетки, цвета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типографика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адаптивный дизайн, работа с динамичным контентом (изменение данных в графиках).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Советы на сайте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книги, которые там рекомендуют.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5B663-D145-6142-A0F8-30ABF6AFE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881" y="996347"/>
            <a:ext cx="26797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499A4-C2D1-204E-BB85-6B42F4DB8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95" y="330724"/>
            <a:ext cx="2255060" cy="285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5217-03DD-AD49-B098-54235DD1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274" y="2932751"/>
            <a:ext cx="1533224" cy="18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CD36-C686-D440-8EDF-F7E35F7BB599}"/>
              </a:ext>
            </a:extLst>
          </p:cNvPr>
          <p:cNvSpPr txBox="1"/>
          <p:nvPr/>
        </p:nvSpPr>
        <p:spPr>
          <a:xfrm>
            <a:off x="4257482" y="1162941"/>
            <a:ext cx="45720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Дизайн интерфейсов и </a:t>
            </a:r>
            <a:r>
              <a:rPr lang="en" sz="1100" b="1" i="0" u="none" strike="noStrike" dirty="0">
                <a:solidFill>
                  <a:srgbClr val="000000"/>
                </a:solidFill>
                <a:effectLst/>
                <a:latin typeface=""/>
              </a:rPr>
              <a:t>UX</a:t>
            </a:r>
            <a:b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Выбор подходящих элементов управления, паттерны использования 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UI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элементов, сценарии работы.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Раскин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Норман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dirty="0"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 err="1">
                <a:solidFill>
                  <a:srgbClr val="000000"/>
                </a:solidFill>
                <a:effectLst/>
                <a:latin typeface=""/>
              </a:rPr>
              <a:t>Сторителлинг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Нарратив анализа данных в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дашборде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выделение идей и их презентация, аннотации, принципы журналистики данных и построение пирамиды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Роэм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Нафлик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63AF-383D-5A4F-B766-025AD84AB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67" y="2527362"/>
            <a:ext cx="1824500" cy="26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41B47-8C93-D146-A44D-7FB617720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9" y="998697"/>
            <a:ext cx="1253753" cy="1827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A45FB-5F73-F241-B38F-116B5811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8" y="2972807"/>
            <a:ext cx="1338057" cy="160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607ED-D53A-F14D-AFBE-09020EFFF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95" y="3544498"/>
            <a:ext cx="1286640" cy="1533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2FEAA-3C41-9041-960F-2E3A798D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852" y="1443650"/>
            <a:ext cx="1079454" cy="15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D0811-5516-B741-AB09-088A94BE150C}"/>
              </a:ext>
            </a:extLst>
          </p:cNvPr>
          <p:cNvSpPr txBox="1"/>
          <p:nvPr/>
        </p:nvSpPr>
        <p:spPr>
          <a:xfrm>
            <a:off x="500550" y="1002089"/>
            <a:ext cx="41698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i="1" dirty="0">
                <a:latin typeface=""/>
              </a:rPr>
              <a:t>Т</a:t>
            </a:r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ехнические» книги</a:t>
            </a:r>
          </a:p>
          <a:p>
            <a:pPr algn="l" fontAlgn="base"/>
            <a:endParaRPr lang="ru-RU" sz="1100" i="1" dirty="0">
              <a:latin typeface=""/>
            </a:endParaRPr>
          </a:p>
          <a:p>
            <a:pPr algn="l" fontAlgn="base"/>
            <a:endParaRPr lang="ru-RU" sz="1100" b="0" i="1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Инструмент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Технические знания инструмента и с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ode style: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лучшие практики совместной работы с кодом, источниками данных,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нейминга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и поддержания порядка. </a:t>
            </a:r>
            <a:r>
              <a:rPr lang="ru-RU" sz="1100" dirty="0">
                <a:latin typeface=""/>
              </a:rPr>
              <a:t>П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ро организацию кода — читать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Фаулер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  <a:hlinkClick r:id="rId3"/>
              </a:rPr>
              <a:t>Кериевски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Основы статистики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Распределения, медианы, доверительные интервалы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стат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значимость, понимание расчетов метрик и их иерархий, понимание аддитивных и неаддитивных показателей.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Уилан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Бизнес-навыки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Управления продуктом, знание предметной области и здравый смысл: сбор требований и постановка задачи, управление ожиданиями и т. п.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Советы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рекомендуемые там книги.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EDCE-41BC-BB4C-BDB1-1B136561B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49" y="601492"/>
            <a:ext cx="1062286" cy="1530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8CED5-8C59-1943-9EC2-6E845FCDB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151" y="588913"/>
            <a:ext cx="1114232" cy="15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DF259-7C69-3041-BF4E-0D6604980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357" y="2240201"/>
            <a:ext cx="1225685" cy="17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4271A-2307-AC4B-9C4E-9890176E1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261" y="2754485"/>
            <a:ext cx="1354190" cy="19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4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EA7C-9B84-5742-8033-2A83B74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C3D19-834A-4842-90D5-77C47399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229C8-9B96-C24C-B1C2-C1C7BA74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6148" name="Picture 4" descr="The Manifesto of the Data-Ink Ratio - Speedwell">
            <a:extLst>
              <a:ext uri="{FF2B5EF4-FFF2-40B4-BE49-F238E27FC236}">
                <a16:creationId xmlns:a16="http://schemas.microsoft.com/office/drawing/2014/main" id="{66A1173C-4EAC-3B4E-9E5C-CA322A15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1349690"/>
            <a:ext cx="6906986" cy="3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13880-D2C6-A043-B784-7234FC1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9999C-EDDC-DE44-8009-B4A227220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BB8FA-9AED-E343-AA92-E79640616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7172" name="Picture 4" descr="Data to Ink Ratio (Tufte principle of Data Visualisation) - YouTube">
            <a:extLst>
              <a:ext uri="{FF2B5EF4-FFF2-40B4-BE49-F238E27FC236}">
                <a16:creationId xmlns:a16="http://schemas.microsoft.com/office/drawing/2014/main" id="{FC703445-C7E4-4B46-ABBA-7C64555C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5" y="189226"/>
            <a:ext cx="82731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9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повысить </a:t>
            </a:r>
            <a:r>
              <a:rPr lang="en-US" dirty="0"/>
              <a:t>DIR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C872-B2C5-BA47-B8B4-3FCD557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" y="921901"/>
            <a:ext cx="7010400" cy="393616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2796" y="878674"/>
            <a:ext cx="3675859" cy="224394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Удалить </a:t>
            </a:r>
            <a:r>
              <a:rPr lang="en-US" dirty="0"/>
              <a:t>non-data ink</a:t>
            </a:r>
          </a:p>
          <a:p>
            <a:pPr lvl="1"/>
            <a:r>
              <a:rPr lang="ru-RU" dirty="0"/>
              <a:t>Лишний фон, сетку, обводки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ru-RU" dirty="0"/>
              <a:t>Удалить лишний </a:t>
            </a:r>
            <a:r>
              <a:rPr lang="en-US" dirty="0"/>
              <a:t>data-ink</a:t>
            </a:r>
          </a:p>
          <a:p>
            <a:pPr lvl="1"/>
            <a:r>
              <a:rPr lang="ru-RU" dirty="0"/>
              <a:t>Округление</a:t>
            </a:r>
          </a:p>
          <a:p>
            <a:pPr lvl="1"/>
            <a:r>
              <a:rPr lang="ru-RU" dirty="0"/>
              <a:t>Легенда, встроенная в график</a:t>
            </a:r>
          </a:p>
          <a:p>
            <a:pPr lvl="1"/>
            <a:r>
              <a:rPr lang="ru-RU" dirty="0"/>
              <a:t>Подписи вместо осей</a:t>
            </a:r>
          </a:p>
        </p:txBody>
      </p:sp>
    </p:spTree>
    <p:extLst>
      <p:ext uri="{BB962C8B-B14F-4D97-AF65-F5344CB8AC3E}">
        <p14:creationId xmlns:p14="http://schemas.microsoft.com/office/powerpoint/2010/main" val="332466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</p:spTree>
    <p:extLst>
      <p:ext uri="{BB962C8B-B14F-4D97-AF65-F5344CB8AC3E}">
        <p14:creationId xmlns:p14="http://schemas.microsoft.com/office/powerpoint/2010/main" val="49966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16798-7B3B-784F-B252-E25E7EB2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4"/>
          <a:stretch/>
        </p:blipFill>
        <p:spPr>
          <a:xfrm>
            <a:off x="4718548" y="1280537"/>
            <a:ext cx="421799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4071450" cy="3416400"/>
          </a:xfrm>
        </p:spPr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24015-A340-8F41-A64A-BF0E37039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685" y="1210669"/>
            <a:ext cx="3708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ru-RU" dirty="0"/>
              <a:t>Визуализация данных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914203DC-EABC-A147-B314-E38A863404D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74405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основа визуализаций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Seaborn –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обертка для построения графиков в одну команду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Plotly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хочется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Максимизируйте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Data-ink ratio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повышения понятности графиков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lnSpc>
                <a:spcPct val="150000"/>
              </a:lnSpc>
              <a:buSzPts val="1300"/>
              <a:buAutoNum type="arabicPeriod"/>
            </a:pPr>
            <a:r>
              <a:rPr lang="ru" sz="1400" dirty="0">
                <a:latin typeface="+mn-lt"/>
              </a:rPr>
              <a:t>Документация</a:t>
            </a:r>
          </a:p>
          <a:p>
            <a:pPr lvl="0" indent="-311150">
              <a:lnSpc>
                <a:spcPct val="150000"/>
              </a:lnSpc>
              <a:buSzPts val="1300"/>
              <a:buAutoNum type="arabicPeriod"/>
            </a:pPr>
            <a:r>
              <a:rPr lang="ru" sz="1400" dirty="0">
                <a:latin typeface="+mn-lt"/>
              </a:rPr>
              <a:t>Роман Бунин </a:t>
            </a:r>
            <a:r>
              <a:rPr lang="en" sz="1400" dirty="0">
                <a:latin typeface="+mn-lt"/>
                <a:hlinkClick r:id="rId3"/>
              </a:rPr>
              <a:t>https://revealthedata.com/blog/</a:t>
            </a:r>
            <a:endParaRPr lang="ru-RU" sz="1400" dirty="0">
              <a:latin typeface="+mn-lt"/>
            </a:endParaRPr>
          </a:p>
          <a:p>
            <a:pPr lvl="0" indent="-311150">
              <a:lnSpc>
                <a:spcPct val="150000"/>
              </a:lnSpc>
              <a:buSzPts val="1300"/>
              <a:buAutoNum type="arabicPeriod"/>
            </a:pPr>
            <a:r>
              <a:rPr lang="ru" sz="1400" dirty="0">
                <a:latin typeface="+mn-lt"/>
              </a:rPr>
              <a:t>Галерея, какой график под какую задачу </a:t>
            </a:r>
            <a:r>
              <a:rPr lang="en" sz="1400" dirty="0">
                <a:latin typeface="+mn-lt"/>
                <a:hlinkClick r:id="rId4"/>
              </a:rPr>
              <a:t>https://www.data-to-viz.com</a:t>
            </a:r>
            <a:r>
              <a:rPr lang="ru-RU" sz="1400" dirty="0">
                <a:latin typeface="+mn-lt"/>
              </a:rPr>
              <a:t> , </a:t>
            </a:r>
            <a:r>
              <a:rPr lang="en" sz="1400" dirty="0">
                <a:latin typeface="+mn-lt"/>
                <a:hlinkClick r:id="rId5"/>
              </a:rPr>
              <a:t>https://python-graph-gallery.com</a:t>
            </a:r>
            <a:r>
              <a:rPr lang="ru-RU" sz="1400" dirty="0">
                <a:latin typeface="+mn-lt"/>
              </a:rPr>
              <a:t> </a:t>
            </a:r>
          </a:p>
          <a:p>
            <a:pPr lvl="0" indent="-311150">
              <a:lnSpc>
                <a:spcPct val="150000"/>
              </a:lnSpc>
              <a:buSzPts val="1300"/>
              <a:buAutoNum type="arabicPeriod"/>
            </a:pPr>
            <a:r>
              <a:rPr lang="ru-RU" sz="1400" dirty="0">
                <a:latin typeface="+mn-lt"/>
              </a:rPr>
              <a:t>Пересказ книги про </a:t>
            </a:r>
            <a:r>
              <a:rPr lang="ru-RU" sz="1400" dirty="0" err="1">
                <a:latin typeface="+mn-lt"/>
              </a:rPr>
              <a:t>сторителлинг</a:t>
            </a:r>
            <a:r>
              <a:rPr lang="ru-RU" sz="1400" dirty="0">
                <a:latin typeface="+mn-lt"/>
              </a:rPr>
              <a:t> </a:t>
            </a:r>
            <a:r>
              <a:rPr lang="en" sz="1400" dirty="0">
                <a:latin typeface="+mn-lt"/>
                <a:hlinkClick r:id="rId6"/>
              </a:rPr>
              <a:t>https://habr.com/ru/company/true_engineering/blog/422093/</a:t>
            </a:r>
            <a:endParaRPr lang="ru-RU" sz="1400" dirty="0">
              <a:latin typeface="+mn-lt"/>
            </a:endParaRPr>
          </a:p>
          <a:p>
            <a:pPr lvl="0" indent="-311150">
              <a:lnSpc>
                <a:spcPct val="150000"/>
              </a:lnSpc>
              <a:buSzPts val="1300"/>
              <a:buAutoNum type="arabicPeriod"/>
            </a:pPr>
            <a:r>
              <a:rPr lang="en" sz="1400" dirty="0">
                <a:latin typeface="+mn-lt"/>
              </a:rPr>
              <a:t>International Business Communication Standards 1.1</a:t>
            </a:r>
            <a:r>
              <a:rPr lang="ru-RU" sz="1400" dirty="0">
                <a:latin typeface="+mn-lt"/>
              </a:rPr>
              <a:t> </a:t>
            </a:r>
            <a:r>
              <a:rPr lang="en" sz="1400" dirty="0">
                <a:latin typeface="+mn-lt"/>
                <a:hlinkClick r:id="rId7"/>
              </a:rPr>
              <a:t>https://github.com/nalgeon/dataviz</a:t>
            </a:r>
            <a:r>
              <a:rPr lang="ru-RU" sz="1400" dirty="0">
                <a:latin typeface="+mn-lt"/>
              </a:rPr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+mn-lt"/>
              </a:rPr>
              <a:t>50 оттенков </a:t>
            </a:r>
            <a:r>
              <a:rPr lang="ru-RU" sz="14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matplotlib</a:t>
            </a:r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+mn-lt"/>
                <a:hlinkClick r:id="rId8"/>
              </a:rPr>
              <a:t>https://habr.com/ru/articles/468295/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1915425" y="1589080"/>
            <a:ext cx="6156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/>
              <a:t>Разбор кейса. Разведочный анализ данных (</a:t>
            </a:r>
            <a:r>
              <a:rPr lang="en" sz="2000" dirty="0"/>
              <a:t>EDA)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Введение в </a:t>
            </a:r>
            <a:r>
              <a:rPr lang="en-US" sz="16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Библиотеки по работе с данными и визуализациями</a:t>
            </a:r>
            <a:endParaRPr lang="en-US" sz="1400" spc="-1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z="1400" spc="-2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хорошая визуализация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8832008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ыбрать подходящую библиотеку визуализации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качество визуализаций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163197916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Сторителлинг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эстетика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917</Words>
  <Application>Microsoft Macintosh PowerPoint</Application>
  <PresentationFormat>On-screen Show (16:9)</PresentationFormat>
  <Paragraphs>202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source sans pro</vt:lpstr>
      <vt:lpstr>Roboto</vt:lpstr>
      <vt:lpstr>Roboto</vt:lpstr>
      <vt:lpstr>Arial</vt:lpstr>
      <vt:lpstr>Светлая тема</vt:lpstr>
      <vt:lpstr>Python для Аналитики Визуализация данных</vt:lpstr>
      <vt:lpstr>Проверить, идет ли запись</vt:lpstr>
      <vt:lpstr>Python для аналитики Визуализация данных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Plotly</vt:lpstr>
      <vt:lpstr>Введение</vt:lpstr>
      <vt:lpstr>Структура </vt:lpstr>
      <vt:lpstr>Про хорошие визуализации</vt:lpstr>
      <vt:lpstr>Что для вас хороший график или дэшборд?</vt:lpstr>
      <vt:lpstr>Зачем</vt:lpstr>
      <vt:lpstr>Навыки для визуализации</vt:lpstr>
      <vt:lpstr>Навыки для визуализации</vt:lpstr>
      <vt:lpstr>Навыки для визуализации</vt:lpstr>
      <vt:lpstr>Data-ink ratio </vt:lpstr>
      <vt:lpstr>PowerPoint Presentation</vt:lpstr>
      <vt:lpstr>Как повысить DIR</vt:lpstr>
      <vt:lpstr>Пример</vt:lpstr>
      <vt:lpstr>Пример</vt:lpstr>
      <vt:lpstr>Пример</vt:lpstr>
      <vt:lpstr>Тезисы</vt:lpstr>
      <vt:lpstr>Рефлексия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34</cp:revision>
  <dcterms:modified xsi:type="dcterms:W3CDTF">2024-08-07T16:18:26Z</dcterms:modified>
</cp:coreProperties>
</file>